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3716000"/>
  <p:notesSz cx="6858000" cy="9144000"/>
  <p:defaultTextStyle>
    <a:defPPr>
      <a:defRPr lang="en-US"/>
    </a:defPPr>
    <a:lvl1pPr marL="0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1pPr>
    <a:lvl2pPr marL="768047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2pPr>
    <a:lvl3pPr marL="1536093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3pPr>
    <a:lvl4pPr marL="2304140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4pPr>
    <a:lvl5pPr marL="3072187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5pPr>
    <a:lvl6pPr marL="3840235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6pPr>
    <a:lvl7pPr marL="4608280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7pPr>
    <a:lvl8pPr marL="5376328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8pPr>
    <a:lvl9pPr marL="6144375" algn="l" defTabSz="1536093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9"/>
    <p:restoredTop sz="94651"/>
  </p:normalViewPr>
  <p:slideViewPr>
    <p:cSldViewPr snapToGrid="0" snapToObjects="1">
      <p:cViewPr varScale="1">
        <p:scale>
          <a:sx n="76" d="100"/>
          <a:sy n="76" d="100"/>
        </p:scale>
        <p:origin x="9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244726"/>
            <a:ext cx="155448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7204076"/>
            <a:ext cx="13716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5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0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730250"/>
            <a:ext cx="394335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730250"/>
            <a:ext cx="1160145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0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419479"/>
            <a:ext cx="157734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9178929"/>
            <a:ext cx="157734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07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651250"/>
            <a:ext cx="77724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730253"/>
            <a:ext cx="157734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3362326"/>
            <a:ext cx="7736680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5010150"/>
            <a:ext cx="7736680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3362326"/>
            <a:ext cx="77747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5010150"/>
            <a:ext cx="7774782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2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60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974853"/>
            <a:ext cx="92583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7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14400"/>
            <a:ext cx="5898356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974853"/>
            <a:ext cx="92583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4114800"/>
            <a:ext cx="5898356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64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730253"/>
            <a:ext cx="157734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651250"/>
            <a:ext cx="157734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A99EF-68AF-B948-B0BE-9D5930918ADD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2712703"/>
            <a:ext cx="61722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2712703"/>
            <a:ext cx="4114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FE0A2-09AA-CD4B-ADE3-74804B611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F60545-C5B5-AF49-A47B-ADD28312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392" y="7736868"/>
            <a:ext cx="142875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F0014-1CB5-BF40-986D-19CF9950E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9" y="4752979"/>
            <a:ext cx="15060095" cy="396696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1FD070-5111-4F4D-8B8B-963FE8256370}"/>
              </a:ext>
            </a:extLst>
          </p:cNvPr>
          <p:cNvCxnSpPr/>
          <p:nvPr/>
        </p:nvCxnSpPr>
        <p:spPr>
          <a:xfrm>
            <a:off x="8738171" y="4349819"/>
            <a:ext cx="0" cy="48006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220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F3081-8A47-E84E-A8F4-19B9070BF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67" y="4035491"/>
            <a:ext cx="9715500" cy="7772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FEF2491-78E1-D44C-A01F-4E4B73153DD7}"/>
              </a:ext>
            </a:extLst>
          </p:cNvPr>
          <p:cNvGrpSpPr>
            <a:grpSpLocks noChangeAspect="1"/>
          </p:cNvGrpSpPr>
          <p:nvPr/>
        </p:nvGrpSpPr>
        <p:grpSpPr>
          <a:xfrm>
            <a:off x="6069466" y="1755600"/>
            <a:ext cx="6019133" cy="5760720"/>
            <a:chOff x="4492832" y="22278"/>
            <a:chExt cx="4556773" cy="37402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54C524-3D3B-DF40-95C5-A8E3FF68BD97}"/>
                </a:ext>
              </a:extLst>
            </p:cNvPr>
            <p:cNvSpPr txBox="1"/>
            <p:nvPr/>
          </p:nvSpPr>
          <p:spPr>
            <a:xfrm rot="16200000">
              <a:off x="4150118" y="378405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(910)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F69027-2691-DB43-967F-E95A6F437831}"/>
                </a:ext>
              </a:extLst>
            </p:cNvPr>
            <p:cNvSpPr txBox="1"/>
            <p:nvPr/>
          </p:nvSpPr>
          <p:spPr>
            <a:xfrm rot="16200000">
              <a:off x="442762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(710)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B8969A-2547-2743-9EAE-5B4904F0F527}"/>
                </a:ext>
              </a:extLst>
            </p:cNvPr>
            <p:cNvSpPr txBox="1"/>
            <p:nvPr/>
          </p:nvSpPr>
          <p:spPr>
            <a:xfrm rot="16200000">
              <a:off x="4862623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(510)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9AAB8-0FE7-BC45-AEB4-DF34D25562E6}"/>
                </a:ext>
              </a:extLst>
            </p:cNvPr>
            <p:cNvSpPr txBox="1"/>
            <p:nvPr/>
          </p:nvSpPr>
          <p:spPr>
            <a:xfrm rot="16200000">
              <a:off x="5228871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(410)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BE5A3D-77AA-B340-A81C-618EFA20DBD9}"/>
                </a:ext>
              </a:extLst>
            </p:cNvPr>
            <p:cNvSpPr txBox="1"/>
            <p:nvPr/>
          </p:nvSpPr>
          <p:spPr>
            <a:xfrm rot="16200000">
              <a:off x="5807321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(310)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0191CD-134F-AE41-89E4-FB91FD05C5AB}"/>
                </a:ext>
              </a:extLst>
            </p:cNvPr>
            <p:cNvSpPr txBox="1"/>
            <p:nvPr/>
          </p:nvSpPr>
          <p:spPr>
            <a:xfrm rot="16200000">
              <a:off x="6458452" y="364992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(730)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500D27-48E9-8C41-A1B1-B67123A437CB}"/>
                </a:ext>
              </a:extLst>
            </p:cNvPr>
            <p:cNvSpPr txBox="1"/>
            <p:nvPr/>
          </p:nvSpPr>
          <p:spPr>
            <a:xfrm rot="16200000">
              <a:off x="696850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(210)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AA56F5-8AE6-8A4A-BBC9-B12452EE54CF}"/>
                </a:ext>
              </a:extLst>
            </p:cNvPr>
            <p:cNvSpPr txBox="1"/>
            <p:nvPr/>
          </p:nvSpPr>
          <p:spPr>
            <a:xfrm rot="16200000">
              <a:off x="755194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(530)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2D11DB-2ED8-5C47-BC27-1F529934A835}"/>
                </a:ext>
              </a:extLst>
            </p:cNvPr>
            <p:cNvSpPr txBox="1"/>
            <p:nvPr/>
          </p:nvSpPr>
          <p:spPr>
            <a:xfrm rot="16200000">
              <a:off x="7963575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(320)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48C91-C7D3-274D-BC65-1D7C5DFF2877}"/>
                </a:ext>
              </a:extLst>
            </p:cNvPr>
            <p:cNvSpPr txBox="1"/>
            <p:nvPr/>
          </p:nvSpPr>
          <p:spPr>
            <a:xfrm rot="16200000">
              <a:off x="8386479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(430)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1753D39-A7D2-2842-82B6-EB5675D517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059" y="965770"/>
              <a:ext cx="0" cy="188966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BD7F23-B7B2-4C4F-BA91-6B45EAB05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988" y="965769"/>
              <a:ext cx="1" cy="219970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4D9E44-F576-B146-B8C8-3B401BD3D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944" y="978127"/>
              <a:ext cx="0" cy="18773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E6466A-2E0C-5749-BFCA-71808F088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284" y="958796"/>
              <a:ext cx="0" cy="156146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E35D69-53D6-A440-AAE5-661D28235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448" y="978128"/>
              <a:ext cx="1" cy="278444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336D96-D931-6F46-ABC0-8D7550B22C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6379" y="978128"/>
              <a:ext cx="718" cy="179494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E834F2-7715-8C4B-8180-92CF8F582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124" y="978124"/>
              <a:ext cx="0" cy="169359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DA7B223-3A3B-1448-97FC-AE06BB89E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249" y="978127"/>
              <a:ext cx="0" cy="15050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EA40E6-1C76-E94B-875C-49F61BA98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431" y="941055"/>
              <a:ext cx="0" cy="108856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73B998-158C-8A44-BF3A-3B5EA1F2E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0463" y="965769"/>
              <a:ext cx="0" cy="139094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676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76F88-5BBD-F748-9D2E-B9FF8D86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66" y="5314987"/>
            <a:ext cx="9715500" cy="7772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6066E51-0923-C84F-90C2-49DA594FE894}"/>
              </a:ext>
            </a:extLst>
          </p:cNvPr>
          <p:cNvGrpSpPr>
            <a:grpSpLocks/>
          </p:cNvGrpSpPr>
          <p:nvPr/>
        </p:nvGrpSpPr>
        <p:grpSpPr>
          <a:xfrm>
            <a:off x="6880551" y="2658534"/>
            <a:ext cx="6005716" cy="5532918"/>
            <a:chOff x="4492834" y="22278"/>
            <a:chExt cx="4556771" cy="372933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ADA5A5-902E-6640-BD1B-3E2929287F34}"/>
                </a:ext>
              </a:extLst>
            </p:cNvPr>
            <p:cNvSpPr txBox="1"/>
            <p:nvPr/>
          </p:nvSpPr>
          <p:spPr>
            <a:xfrm rot="16200000">
              <a:off x="4150120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(910)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1C2E53-E982-7848-924E-0154A816F8CA}"/>
                </a:ext>
              </a:extLst>
            </p:cNvPr>
            <p:cNvSpPr txBox="1"/>
            <p:nvPr/>
          </p:nvSpPr>
          <p:spPr>
            <a:xfrm rot="16200000">
              <a:off x="445331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(710)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437033-A1B0-F449-819D-27E1BB212B86}"/>
                </a:ext>
              </a:extLst>
            </p:cNvPr>
            <p:cNvSpPr txBox="1"/>
            <p:nvPr/>
          </p:nvSpPr>
          <p:spPr>
            <a:xfrm rot="16200000">
              <a:off x="4862622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(510)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D9DE49-A6FF-E843-A3DD-52F397E212C5}"/>
                </a:ext>
              </a:extLst>
            </p:cNvPr>
            <p:cNvSpPr txBox="1"/>
            <p:nvPr/>
          </p:nvSpPr>
          <p:spPr>
            <a:xfrm rot="16200000">
              <a:off x="5228872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(410)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728C2C-A7FE-7B4A-AA1C-A5723A06521F}"/>
                </a:ext>
              </a:extLst>
            </p:cNvPr>
            <p:cNvSpPr txBox="1"/>
            <p:nvPr/>
          </p:nvSpPr>
          <p:spPr>
            <a:xfrm rot="16200000">
              <a:off x="5807321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(310)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163AC3-1CEB-BF43-8B45-267E133FA95A}"/>
                </a:ext>
              </a:extLst>
            </p:cNvPr>
            <p:cNvSpPr txBox="1"/>
            <p:nvPr/>
          </p:nvSpPr>
          <p:spPr>
            <a:xfrm rot="16200000">
              <a:off x="6458452" y="364992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(730)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9AFDA4-2C63-BF45-96E7-6752054D598C}"/>
                </a:ext>
              </a:extLst>
            </p:cNvPr>
            <p:cNvSpPr txBox="1"/>
            <p:nvPr/>
          </p:nvSpPr>
          <p:spPr>
            <a:xfrm rot="16200000">
              <a:off x="696850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(210)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2D43CC9-7F52-3944-858D-4F9CB5120B40}"/>
                </a:ext>
              </a:extLst>
            </p:cNvPr>
            <p:cNvSpPr txBox="1"/>
            <p:nvPr/>
          </p:nvSpPr>
          <p:spPr>
            <a:xfrm rot="16200000">
              <a:off x="755194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(530)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830D764-C6A6-7C46-B93C-E66F091C63A9}"/>
                </a:ext>
              </a:extLst>
            </p:cNvPr>
            <p:cNvSpPr txBox="1"/>
            <p:nvPr/>
          </p:nvSpPr>
          <p:spPr>
            <a:xfrm rot="16200000">
              <a:off x="7963575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(320)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F32083-A8C7-0047-970F-D251A7CCCC17}"/>
                </a:ext>
              </a:extLst>
            </p:cNvPr>
            <p:cNvSpPr txBox="1"/>
            <p:nvPr/>
          </p:nvSpPr>
          <p:spPr>
            <a:xfrm rot="16200000">
              <a:off x="8386479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(430)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3F7EFBE-4267-3A42-AC8A-5A3A6E559405}"/>
                </a:ext>
              </a:extLst>
            </p:cNvPr>
            <p:cNvCxnSpPr/>
            <p:nvPr/>
          </p:nvCxnSpPr>
          <p:spPr>
            <a:xfrm flipV="1">
              <a:off x="4684059" y="965755"/>
              <a:ext cx="0" cy="117102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A75BB7-B1BC-8E4B-9291-3A99F2CAD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0384" y="965766"/>
              <a:ext cx="0" cy="154082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06E6AB9-7117-C449-8605-F51D7C512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944" y="978128"/>
              <a:ext cx="0" cy="215715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56B4F6-3621-0940-A2B8-74C665BA68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284" y="958796"/>
              <a:ext cx="0" cy="203389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0E9EDE-137B-3446-BB6C-E876B2FEB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448" y="978128"/>
              <a:ext cx="1" cy="277348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C60D6F5-EE39-ED45-9F35-2358DC6285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295" y="978127"/>
              <a:ext cx="0" cy="154082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BACC6F-14AD-D943-9620-7DC6361361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1124" y="978123"/>
              <a:ext cx="0" cy="258858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804BC4F-E760-2842-9AC0-60AF073A9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249" y="978128"/>
              <a:ext cx="0" cy="114904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4ED4E4-9ABD-BD44-9914-DAE01C46B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431" y="941054"/>
              <a:ext cx="0" cy="203389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42463C6-6768-DF48-B1C4-F8BB5914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0461" y="965769"/>
              <a:ext cx="0" cy="129429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66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58810-5669-A448-95BF-3CCD4CC4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165" y="1286932"/>
            <a:ext cx="13927668" cy="111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0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DD6D2-11E6-E544-AFE3-E61BF6434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909" y="1286932"/>
            <a:ext cx="14856180" cy="111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71F0C-BE60-8649-ACE7-E1D16471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7" y="372533"/>
            <a:ext cx="9019195" cy="6671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266EA-BD77-DE46-B398-BBF4DACD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0" y="7023947"/>
            <a:ext cx="890016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24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01DA06-E126-574E-AE7C-1126B7CB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1193800"/>
            <a:ext cx="9982200" cy="11328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257AA-548C-5441-8CA1-E87170CB245E}"/>
              </a:ext>
            </a:extLst>
          </p:cNvPr>
          <p:cNvGrpSpPr/>
          <p:nvPr/>
        </p:nvGrpSpPr>
        <p:grpSpPr>
          <a:xfrm>
            <a:off x="14026809" y="2292837"/>
            <a:ext cx="1371600" cy="1384741"/>
            <a:chOff x="14410267" y="2161981"/>
            <a:chExt cx="1371600" cy="138474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FE91A6-08A6-F547-A0D4-032A72DA94AC}"/>
                </a:ext>
              </a:extLst>
            </p:cNvPr>
            <p:cNvCxnSpPr/>
            <p:nvPr/>
          </p:nvCxnSpPr>
          <p:spPr>
            <a:xfrm>
              <a:off x="14410267" y="3522133"/>
              <a:ext cx="1371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BFA9C0-1B06-A147-90CF-F4D920855A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18734" y="2161981"/>
              <a:ext cx="0" cy="13716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7E8928-BC75-2242-937A-0DD686BC8D45}"/>
                </a:ext>
              </a:extLst>
            </p:cNvPr>
            <p:cNvSpPr txBox="1"/>
            <p:nvPr/>
          </p:nvSpPr>
          <p:spPr>
            <a:xfrm>
              <a:off x="15403605" y="3146612"/>
              <a:ext cx="24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6D152-6AF0-C14D-A259-C44DE3FDBB8B}"/>
                </a:ext>
              </a:extLst>
            </p:cNvPr>
            <p:cNvSpPr txBox="1"/>
            <p:nvPr/>
          </p:nvSpPr>
          <p:spPr>
            <a:xfrm>
              <a:off x="14496551" y="2161981"/>
              <a:ext cx="24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Z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384ABF-DD94-9442-B382-B5D2EAAB5DE2}"/>
              </a:ext>
            </a:extLst>
          </p:cNvPr>
          <p:cNvGrpSpPr/>
          <p:nvPr/>
        </p:nvGrpSpPr>
        <p:grpSpPr>
          <a:xfrm>
            <a:off x="14026809" y="7851426"/>
            <a:ext cx="1371600" cy="1384741"/>
            <a:chOff x="14410267" y="2161981"/>
            <a:chExt cx="1371600" cy="138474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EA5AA65-BDDD-EB42-9577-48EF23820B71}"/>
                </a:ext>
              </a:extLst>
            </p:cNvPr>
            <p:cNvCxnSpPr/>
            <p:nvPr/>
          </p:nvCxnSpPr>
          <p:spPr>
            <a:xfrm>
              <a:off x="14410267" y="3522133"/>
              <a:ext cx="1371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386600-E463-C842-96DD-2D3A07E1EA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18734" y="2161981"/>
              <a:ext cx="0" cy="13716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AEAD9-059B-3940-B7BF-E6D5A4FBACC1}"/>
                </a:ext>
              </a:extLst>
            </p:cNvPr>
            <p:cNvSpPr txBox="1"/>
            <p:nvPr/>
          </p:nvSpPr>
          <p:spPr>
            <a:xfrm>
              <a:off x="15403605" y="3146612"/>
              <a:ext cx="24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C464F9-7DDC-E044-B0D9-3438DA2CF436}"/>
                </a:ext>
              </a:extLst>
            </p:cNvPr>
            <p:cNvSpPr txBox="1"/>
            <p:nvPr/>
          </p:nvSpPr>
          <p:spPr>
            <a:xfrm>
              <a:off x="14496551" y="2161981"/>
              <a:ext cx="24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Z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4662E7-CA47-0241-865A-16472729CC60}"/>
              </a:ext>
            </a:extLst>
          </p:cNvPr>
          <p:cNvGrpSpPr/>
          <p:nvPr/>
        </p:nvGrpSpPr>
        <p:grpSpPr>
          <a:xfrm>
            <a:off x="14035276" y="5072130"/>
            <a:ext cx="1371600" cy="1384741"/>
            <a:chOff x="14410267" y="2161981"/>
            <a:chExt cx="1371600" cy="138474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81A6E35-BF09-1646-86C4-75A1F1C33CD5}"/>
                </a:ext>
              </a:extLst>
            </p:cNvPr>
            <p:cNvCxnSpPr/>
            <p:nvPr/>
          </p:nvCxnSpPr>
          <p:spPr>
            <a:xfrm>
              <a:off x="14410267" y="3522133"/>
              <a:ext cx="1371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C6CF8A0-9EAE-D64E-B621-278841B2F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18734" y="2161981"/>
              <a:ext cx="0" cy="13716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D3A09F-5694-1146-9ECC-49500AE64450}"/>
                </a:ext>
              </a:extLst>
            </p:cNvPr>
            <p:cNvSpPr txBox="1"/>
            <p:nvPr/>
          </p:nvSpPr>
          <p:spPr>
            <a:xfrm>
              <a:off x="15403605" y="3146612"/>
              <a:ext cx="24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40F7B5-8DB9-EF43-A370-496E7C5851CE}"/>
                </a:ext>
              </a:extLst>
            </p:cNvPr>
            <p:cNvSpPr txBox="1"/>
            <p:nvPr/>
          </p:nvSpPr>
          <p:spPr>
            <a:xfrm>
              <a:off x="14496551" y="2161981"/>
              <a:ext cx="242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Z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951F0F-426A-6B4F-B4FE-258E37AB425A}"/>
              </a:ext>
            </a:extLst>
          </p:cNvPr>
          <p:cNvCxnSpPr/>
          <p:nvPr/>
        </p:nvCxnSpPr>
        <p:spPr>
          <a:xfrm>
            <a:off x="14132663" y="12234425"/>
            <a:ext cx="1371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F55EC4-F1B4-884E-B45C-BBD989275F49}"/>
              </a:ext>
            </a:extLst>
          </p:cNvPr>
          <p:cNvCxnSpPr>
            <a:cxnSpLocks/>
          </p:cNvCxnSpPr>
          <p:nvPr/>
        </p:nvCxnSpPr>
        <p:spPr>
          <a:xfrm flipV="1">
            <a:off x="14141130" y="10874273"/>
            <a:ext cx="0" cy="1371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6DFA4D-927B-D44C-B4DE-C22B51E28631}"/>
              </a:ext>
            </a:extLst>
          </p:cNvPr>
          <p:cNvSpPr txBox="1"/>
          <p:nvPr/>
        </p:nvSpPr>
        <p:spPr>
          <a:xfrm>
            <a:off x="15126001" y="11858904"/>
            <a:ext cx="24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4EC87-B5A0-5B4D-81F9-0F5CB00EBA58}"/>
              </a:ext>
            </a:extLst>
          </p:cNvPr>
          <p:cNvSpPr txBox="1"/>
          <p:nvPr/>
        </p:nvSpPr>
        <p:spPr>
          <a:xfrm>
            <a:off x="14218947" y="10874273"/>
            <a:ext cx="242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61031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A257D33-9A36-DA41-8DDB-F777DAC3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365" y="3814532"/>
            <a:ext cx="10244568" cy="81956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D5B6161-3DE9-C843-A226-D956544A6DAC}"/>
              </a:ext>
            </a:extLst>
          </p:cNvPr>
          <p:cNvGrpSpPr>
            <a:grpSpLocks/>
          </p:cNvGrpSpPr>
          <p:nvPr/>
        </p:nvGrpSpPr>
        <p:grpSpPr>
          <a:xfrm>
            <a:off x="6745083" y="1003348"/>
            <a:ext cx="6276649" cy="5854652"/>
            <a:chOff x="4492834" y="22278"/>
            <a:chExt cx="4556771" cy="37293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6B7A27-968E-B443-BBC4-BAEF52CFE5CB}"/>
                </a:ext>
              </a:extLst>
            </p:cNvPr>
            <p:cNvSpPr txBox="1"/>
            <p:nvPr/>
          </p:nvSpPr>
          <p:spPr>
            <a:xfrm rot="16200000">
              <a:off x="4150120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(910)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E8F3B9-08C3-7F4E-841E-A0AF81204679}"/>
                </a:ext>
              </a:extLst>
            </p:cNvPr>
            <p:cNvSpPr txBox="1"/>
            <p:nvPr/>
          </p:nvSpPr>
          <p:spPr>
            <a:xfrm rot="16200000">
              <a:off x="445331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(710)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CC429C-980A-8242-AFFF-1608BC5C83FA}"/>
                </a:ext>
              </a:extLst>
            </p:cNvPr>
            <p:cNvSpPr txBox="1"/>
            <p:nvPr/>
          </p:nvSpPr>
          <p:spPr>
            <a:xfrm rot="16200000">
              <a:off x="4862622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(510)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7E2492-8A52-9946-9536-02D8529DE3B2}"/>
                </a:ext>
              </a:extLst>
            </p:cNvPr>
            <p:cNvSpPr txBox="1"/>
            <p:nvPr/>
          </p:nvSpPr>
          <p:spPr>
            <a:xfrm rot="16200000">
              <a:off x="5228872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(410)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25C577-2E43-1E4B-BF87-1FA581DBF2BC}"/>
                </a:ext>
              </a:extLst>
            </p:cNvPr>
            <p:cNvSpPr txBox="1"/>
            <p:nvPr/>
          </p:nvSpPr>
          <p:spPr>
            <a:xfrm rot="16200000">
              <a:off x="5807321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(310)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3F4F6B-1B3C-3144-B53F-FCC388F657DA}"/>
                </a:ext>
              </a:extLst>
            </p:cNvPr>
            <p:cNvSpPr txBox="1"/>
            <p:nvPr/>
          </p:nvSpPr>
          <p:spPr>
            <a:xfrm rot="16200000">
              <a:off x="6458452" y="364992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(730)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1DE1E3-7944-F848-BE16-63761C28B146}"/>
                </a:ext>
              </a:extLst>
            </p:cNvPr>
            <p:cNvSpPr txBox="1"/>
            <p:nvPr/>
          </p:nvSpPr>
          <p:spPr>
            <a:xfrm rot="16200000">
              <a:off x="696850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(210)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FF064E-FE23-DD4A-A435-B744C25D111D}"/>
                </a:ext>
              </a:extLst>
            </p:cNvPr>
            <p:cNvSpPr txBox="1"/>
            <p:nvPr/>
          </p:nvSpPr>
          <p:spPr>
            <a:xfrm rot="16200000">
              <a:off x="755194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(530)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7F3EDB-E4FD-9D40-B475-C31127CBD8EA}"/>
                </a:ext>
              </a:extLst>
            </p:cNvPr>
            <p:cNvSpPr txBox="1"/>
            <p:nvPr/>
          </p:nvSpPr>
          <p:spPr>
            <a:xfrm rot="16200000">
              <a:off x="7963575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(320)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C0D60-5569-DD49-A3CA-0F618A15EC1C}"/>
                </a:ext>
              </a:extLst>
            </p:cNvPr>
            <p:cNvSpPr txBox="1"/>
            <p:nvPr/>
          </p:nvSpPr>
          <p:spPr>
            <a:xfrm rot="16200000">
              <a:off x="8386479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Times" pitchFamily="2" charset="0"/>
                </a:rPr>
                <a:t>(430)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7B8664-D492-4C4E-BD14-FA08AA85A86A}"/>
                </a:ext>
              </a:extLst>
            </p:cNvPr>
            <p:cNvCxnSpPr/>
            <p:nvPr/>
          </p:nvCxnSpPr>
          <p:spPr>
            <a:xfrm flipV="1">
              <a:off x="4684059" y="965755"/>
              <a:ext cx="0" cy="117102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209680-E5EA-7246-B4D2-398D143F1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0384" y="965766"/>
              <a:ext cx="0" cy="154082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D90F9A-8086-CB46-833A-E8AB1D6FE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944" y="978128"/>
              <a:ext cx="0" cy="215715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C8BDF3-DC8C-9E4D-9985-4915005BD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284" y="958796"/>
              <a:ext cx="0" cy="203389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A5874A-D792-9D44-9E9C-CFAC20CB0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448" y="978128"/>
              <a:ext cx="1" cy="277348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EEABCE-6205-EA46-999E-340D432F9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295" y="978127"/>
              <a:ext cx="0" cy="154082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CD21D1-F87E-294A-AE5D-5FD9939626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1124" y="978123"/>
              <a:ext cx="0" cy="258858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2DB1D0-9AC8-724D-9DBA-DDF51A9E6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249" y="978128"/>
              <a:ext cx="0" cy="114904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5A02CB-4B0B-444A-B740-7C20BFDCC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431" y="941054"/>
              <a:ext cx="0" cy="203389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BA40B1-D82B-B642-A6F6-17CAF3AF6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0461" y="965769"/>
              <a:ext cx="0" cy="129429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29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B57D3-D0B5-5644-B03A-B5310DBE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466" y="1713654"/>
            <a:ext cx="11921067" cy="95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15D07-D448-CA47-90B3-118536EA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351" y="1524001"/>
            <a:ext cx="13621298" cy="99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5973AE-5BC0-614F-8C6D-EE7A2E37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6" y="1786467"/>
            <a:ext cx="13524087" cy="101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1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B6D824-C64B-5A42-85F2-8DE49F68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565" y="3771900"/>
            <a:ext cx="9582150" cy="8229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C9FAF7-1E3B-B04C-9D8F-06620F228EB4}"/>
              </a:ext>
            </a:extLst>
          </p:cNvPr>
          <p:cNvGrpSpPr>
            <a:grpSpLocks/>
          </p:cNvGrpSpPr>
          <p:nvPr/>
        </p:nvGrpSpPr>
        <p:grpSpPr>
          <a:xfrm>
            <a:off x="6137205" y="1823336"/>
            <a:ext cx="5909044" cy="5285728"/>
            <a:chOff x="4492834" y="22278"/>
            <a:chExt cx="4556771" cy="3495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561859-4BA7-4749-BFE8-A6EE69386204}"/>
                    </a:ext>
                  </a:extLst>
                </p:cNvPr>
                <p:cNvSpPr txBox="1"/>
                <p:nvPr/>
              </p:nvSpPr>
              <p:spPr>
                <a:xfrm rot="16200000">
                  <a:off x="4150120" y="378403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2100" dirty="0"/>
                    <a:t>41 (910)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2561859-4BA7-4749-BFE8-A6EE69386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150120" y="378403"/>
                  <a:ext cx="1005840" cy="320412"/>
                </a:xfrm>
                <a:prstGeom prst="rect">
                  <a:avLst/>
                </a:prstGeom>
                <a:blipFill>
                  <a:blip r:embed="rId3"/>
                  <a:stretch>
                    <a:fillRect l="-5882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BAC3BA-C899-304E-8AC3-58456D368E60}"/>
                    </a:ext>
                  </a:extLst>
                </p:cNvPr>
                <p:cNvSpPr txBox="1"/>
                <p:nvPr/>
              </p:nvSpPr>
              <p:spPr>
                <a:xfrm rot="16200000">
                  <a:off x="4427621" y="382181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-US" sz="2100" dirty="0"/>
                    <a:t> (710)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6BAC3BA-C899-304E-8AC3-58456D368E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427621" y="382181"/>
                  <a:ext cx="1005840" cy="320412"/>
                </a:xfrm>
                <a:prstGeom prst="rect">
                  <a:avLst/>
                </a:prstGeom>
                <a:blipFill>
                  <a:blip r:embed="rId4"/>
                  <a:stretch>
                    <a:fillRect l="-9091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A8F1C1-571B-E644-A138-49BED84BD262}"/>
                    </a:ext>
                  </a:extLst>
                </p:cNvPr>
                <p:cNvSpPr txBox="1"/>
                <p:nvPr/>
              </p:nvSpPr>
              <p:spPr>
                <a:xfrm rot="16200000">
                  <a:off x="4862623" y="37576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</m:oMath>
                  </a14:m>
                  <a:r>
                    <a:rPr lang="en-US" sz="2100" dirty="0"/>
                    <a:t> (510)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4A8F1C1-571B-E644-A138-49BED84BD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62623" y="375762"/>
                  <a:ext cx="1005840" cy="320412"/>
                </a:xfrm>
                <a:prstGeom prst="rect">
                  <a:avLst/>
                </a:prstGeom>
                <a:blipFill>
                  <a:blip r:embed="rId5"/>
                  <a:stretch>
                    <a:fillRect l="-8824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6BC3EAB-AEDC-7F4A-9DE2-67EDE45B990A}"/>
                    </a:ext>
                  </a:extLst>
                </p:cNvPr>
                <p:cNvSpPr txBox="1"/>
                <p:nvPr/>
              </p:nvSpPr>
              <p:spPr>
                <a:xfrm rot="16200000">
                  <a:off x="5228872" y="378404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</m:oMath>
                  </a14:m>
                  <a:r>
                    <a:rPr lang="en-US" sz="2100" dirty="0"/>
                    <a:t> (410)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6BC3EAB-AEDC-7F4A-9DE2-67EDE45B9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228872" y="378404"/>
                  <a:ext cx="1005840" cy="320412"/>
                </a:xfrm>
                <a:prstGeom prst="rect">
                  <a:avLst/>
                </a:prstGeom>
                <a:blipFill>
                  <a:blip r:embed="rId6"/>
                  <a:stretch>
                    <a:fillRect l="-5882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DC5319-37A3-F144-BFC9-EF36B2C3CFB7}"/>
                    </a:ext>
                  </a:extLst>
                </p:cNvPr>
                <p:cNvSpPr txBox="1"/>
                <p:nvPr/>
              </p:nvSpPr>
              <p:spPr>
                <a:xfrm rot="16200000">
                  <a:off x="5807321" y="37576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100" dirty="0"/>
                    <a:t> (310)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DC5319-37A3-F144-BFC9-EF36B2C3C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807321" y="375762"/>
                  <a:ext cx="1005840" cy="320412"/>
                </a:xfrm>
                <a:prstGeom prst="rect">
                  <a:avLst/>
                </a:prstGeom>
                <a:blipFill>
                  <a:blip r:embed="rId7"/>
                  <a:stretch>
                    <a:fillRect l="-5882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A56EB5-57D1-234B-89E9-774F196944CD}"/>
                    </a:ext>
                  </a:extLst>
                </p:cNvPr>
                <p:cNvSpPr txBox="1"/>
                <p:nvPr/>
              </p:nvSpPr>
              <p:spPr>
                <a:xfrm rot="16200000">
                  <a:off x="6458452" y="36499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29</m:t>
                      </m:r>
                    </m:oMath>
                  </a14:m>
                  <a:r>
                    <a:rPr lang="en-US" sz="2100" dirty="0"/>
                    <a:t> (730)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BA56EB5-57D1-234B-89E9-774F19694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58452" y="364992"/>
                  <a:ext cx="1005840" cy="320412"/>
                </a:xfrm>
                <a:prstGeom prst="rect">
                  <a:avLst/>
                </a:prstGeom>
                <a:blipFill>
                  <a:blip r:embed="rId8"/>
                  <a:stretch>
                    <a:fillRect l="-5882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00FF13-72A4-784A-B2AA-C04A06CFD190}"/>
                    </a:ext>
                  </a:extLst>
                </p:cNvPr>
                <p:cNvSpPr txBox="1"/>
                <p:nvPr/>
              </p:nvSpPr>
              <p:spPr>
                <a:xfrm rot="16200000">
                  <a:off x="6968501" y="38218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100" dirty="0"/>
                    <a:t> (210)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00FF13-72A4-784A-B2AA-C04A06CFD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968501" y="382182"/>
                  <a:ext cx="1005840" cy="320412"/>
                </a:xfrm>
                <a:prstGeom prst="rect">
                  <a:avLst/>
                </a:prstGeom>
                <a:blipFill>
                  <a:blip r:embed="rId9"/>
                  <a:stretch>
                    <a:fillRect l="-5882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8BA638-783A-604F-936F-D038308DA7DD}"/>
                    </a:ext>
                  </a:extLst>
                </p:cNvPr>
                <p:cNvSpPr txBox="1"/>
                <p:nvPr/>
              </p:nvSpPr>
              <p:spPr>
                <a:xfrm rot="16200000">
                  <a:off x="7551947" y="38218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</m:t>
                      </m:r>
                    </m:oMath>
                  </a14:m>
                  <a:r>
                    <a:rPr lang="en-US" sz="2100" dirty="0"/>
                    <a:t> (530)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8BA638-783A-604F-936F-D038308DA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551947" y="382182"/>
                  <a:ext cx="1005840" cy="320412"/>
                </a:xfrm>
                <a:prstGeom prst="rect">
                  <a:avLst/>
                </a:prstGeom>
                <a:blipFill>
                  <a:blip r:embed="rId10"/>
                  <a:stretch>
                    <a:fillRect l="-9091" r="-3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2DF693-0BAB-4C46-B6D2-BDDF0AAE03E6}"/>
                    </a:ext>
                  </a:extLst>
                </p:cNvPr>
                <p:cNvSpPr txBox="1"/>
                <p:nvPr/>
              </p:nvSpPr>
              <p:spPr>
                <a:xfrm rot="16200000">
                  <a:off x="7963575" y="37576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13</m:t>
                      </m:r>
                    </m:oMath>
                  </a14:m>
                  <a:r>
                    <a:rPr lang="en-US" sz="2100" dirty="0"/>
                    <a:t> (320)</a:t>
                  </a: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A2DF693-0BAB-4C46-B6D2-BDDF0AAE0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963575" y="375762"/>
                  <a:ext cx="1005840" cy="320412"/>
                </a:xfrm>
                <a:prstGeom prst="rect">
                  <a:avLst/>
                </a:prstGeom>
                <a:blipFill>
                  <a:blip r:embed="rId11"/>
                  <a:stretch>
                    <a:fillRect l="-9091"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8A04A5-E6DE-1F44-A598-6E602C4F29EF}"/>
                    </a:ext>
                  </a:extLst>
                </p:cNvPr>
                <p:cNvSpPr txBox="1"/>
                <p:nvPr/>
              </p:nvSpPr>
              <p:spPr>
                <a:xfrm rot="16200000">
                  <a:off x="8386479" y="382182"/>
                  <a:ext cx="1005840" cy="3204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-US" sz="2100" dirty="0"/>
                    <a:t> (430)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8A04A5-E6DE-1F44-A598-6E602C4F29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386479" y="382182"/>
                  <a:ext cx="1005840" cy="320412"/>
                </a:xfrm>
                <a:prstGeom prst="rect">
                  <a:avLst/>
                </a:prstGeom>
                <a:blipFill>
                  <a:blip r:embed="rId12"/>
                  <a:stretch>
                    <a:fillRect l="-8824" r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4DFEB2-A7DA-6C4A-A389-2A9DE25637B4}"/>
                </a:ext>
              </a:extLst>
            </p:cNvPr>
            <p:cNvCxnSpPr/>
            <p:nvPr/>
          </p:nvCxnSpPr>
          <p:spPr>
            <a:xfrm flipV="1">
              <a:off x="4684059" y="965770"/>
              <a:ext cx="0" cy="145142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10F486-A6A0-A246-8F91-799E250A52D2}"/>
                </a:ext>
              </a:extLst>
            </p:cNvPr>
            <p:cNvCxnSpPr/>
            <p:nvPr/>
          </p:nvCxnSpPr>
          <p:spPr>
            <a:xfrm flipH="1" flipV="1">
              <a:off x="4917988" y="965768"/>
              <a:ext cx="17324" cy="136070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91EF0B6-7C89-7F4E-9F7D-717A2302D26C}"/>
                </a:ext>
              </a:extLst>
            </p:cNvPr>
            <p:cNvCxnSpPr/>
            <p:nvPr/>
          </p:nvCxnSpPr>
          <p:spPr>
            <a:xfrm flipV="1">
              <a:off x="5358944" y="978127"/>
              <a:ext cx="0" cy="154213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BDDC22-0C7A-E844-B314-3DB768BB9304}"/>
                </a:ext>
              </a:extLst>
            </p:cNvPr>
            <p:cNvCxnSpPr/>
            <p:nvPr/>
          </p:nvCxnSpPr>
          <p:spPr>
            <a:xfrm flipV="1">
              <a:off x="5713790" y="958795"/>
              <a:ext cx="3494" cy="181427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28BF71-E210-C042-A24B-1E4E814DBA0C}"/>
                </a:ext>
              </a:extLst>
            </p:cNvPr>
            <p:cNvCxnSpPr/>
            <p:nvPr/>
          </p:nvCxnSpPr>
          <p:spPr>
            <a:xfrm flipH="1" flipV="1">
              <a:off x="6331448" y="978128"/>
              <a:ext cx="179" cy="226784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2210F5-6CE0-354E-9362-A0A8C613EF5F}"/>
                </a:ext>
              </a:extLst>
            </p:cNvPr>
            <p:cNvCxnSpPr/>
            <p:nvPr/>
          </p:nvCxnSpPr>
          <p:spPr>
            <a:xfrm flipH="1" flipV="1">
              <a:off x="6956379" y="978127"/>
              <a:ext cx="4992" cy="117927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633CDB-2A9E-9B4C-8970-778505A816F8}"/>
                </a:ext>
              </a:extLst>
            </p:cNvPr>
            <p:cNvCxnSpPr/>
            <p:nvPr/>
          </p:nvCxnSpPr>
          <p:spPr>
            <a:xfrm flipV="1">
              <a:off x="7450764" y="978124"/>
              <a:ext cx="360" cy="253998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97BDCA-F4ED-F04E-9932-17A9027FE002}"/>
                </a:ext>
              </a:extLst>
            </p:cNvPr>
            <p:cNvCxnSpPr/>
            <p:nvPr/>
          </p:nvCxnSpPr>
          <p:spPr>
            <a:xfrm flipV="1">
              <a:off x="8043889" y="978127"/>
              <a:ext cx="360" cy="1269994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41C399-9DC2-7F4C-85C2-F1EC1A39B40A}"/>
                </a:ext>
              </a:extLst>
            </p:cNvPr>
            <p:cNvCxnSpPr/>
            <p:nvPr/>
          </p:nvCxnSpPr>
          <p:spPr>
            <a:xfrm flipV="1">
              <a:off x="8475431" y="941055"/>
              <a:ext cx="0" cy="154213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E3F400-F5F0-6548-B6AA-CE09C0609BB2}"/>
                </a:ext>
              </a:extLst>
            </p:cNvPr>
            <p:cNvCxnSpPr/>
            <p:nvPr/>
          </p:nvCxnSpPr>
          <p:spPr>
            <a:xfrm flipV="1">
              <a:off x="8883726" y="965769"/>
              <a:ext cx="782" cy="146351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830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31E36-5DC4-4B4A-A6FC-AB7BE00E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22" y="1998133"/>
            <a:ext cx="11830756" cy="88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00DE7-6D0F-8349-9895-262E91ED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12" y="1761067"/>
            <a:ext cx="12372622" cy="92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5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3EBCF-A196-104D-A4C6-7E223EDC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384" y="4076325"/>
            <a:ext cx="9632950" cy="771327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5C9FAF7-1E3B-B04C-9D8F-06620F228EB4}"/>
              </a:ext>
            </a:extLst>
          </p:cNvPr>
          <p:cNvGrpSpPr>
            <a:grpSpLocks/>
          </p:cNvGrpSpPr>
          <p:nvPr/>
        </p:nvGrpSpPr>
        <p:grpSpPr>
          <a:xfrm>
            <a:off x="6137198" y="1823333"/>
            <a:ext cx="5909046" cy="5655359"/>
            <a:chOff x="4492832" y="22278"/>
            <a:chExt cx="4556773" cy="37402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561859-4BA7-4749-BFE8-A6EE69386204}"/>
                </a:ext>
              </a:extLst>
            </p:cNvPr>
            <p:cNvSpPr txBox="1"/>
            <p:nvPr/>
          </p:nvSpPr>
          <p:spPr>
            <a:xfrm rot="16200000">
              <a:off x="4150118" y="378405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(910)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BAC3BA-C899-304E-8AC3-58456D368E60}"/>
                </a:ext>
              </a:extLst>
            </p:cNvPr>
            <p:cNvSpPr txBox="1"/>
            <p:nvPr/>
          </p:nvSpPr>
          <p:spPr>
            <a:xfrm rot="16200000">
              <a:off x="442762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(710)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A8F1C1-571B-E644-A138-49BED84BD262}"/>
                </a:ext>
              </a:extLst>
            </p:cNvPr>
            <p:cNvSpPr txBox="1"/>
            <p:nvPr/>
          </p:nvSpPr>
          <p:spPr>
            <a:xfrm rot="16200000">
              <a:off x="4862623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(510)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BC3EAB-AEDC-7F4A-9DE2-67EDE45B990A}"/>
                </a:ext>
              </a:extLst>
            </p:cNvPr>
            <p:cNvSpPr txBox="1"/>
            <p:nvPr/>
          </p:nvSpPr>
          <p:spPr>
            <a:xfrm rot="16200000">
              <a:off x="5228871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(410)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DC5319-37A3-F144-BFC9-EF36B2C3CFB7}"/>
                </a:ext>
              </a:extLst>
            </p:cNvPr>
            <p:cNvSpPr txBox="1"/>
            <p:nvPr/>
          </p:nvSpPr>
          <p:spPr>
            <a:xfrm rot="16200000">
              <a:off x="5807321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(310)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A56EB5-57D1-234B-89E9-774F196944CD}"/>
                </a:ext>
              </a:extLst>
            </p:cNvPr>
            <p:cNvSpPr txBox="1"/>
            <p:nvPr/>
          </p:nvSpPr>
          <p:spPr>
            <a:xfrm rot="16200000">
              <a:off x="6458452" y="364992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(730)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00FF13-72A4-784A-B2AA-C04A06CFD190}"/>
                </a:ext>
              </a:extLst>
            </p:cNvPr>
            <p:cNvSpPr txBox="1"/>
            <p:nvPr/>
          </p:nvSpPr>
          <p:spPr>
            <a:xfrm rot="16200000">
              <a:off x="696850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(210)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8BA638-783A-604F-936F-D038308DA7DD}"/>
                </a:ext>
              </a:extLst>
            </p:cNvPr>
            <p:cNvSpPr txBox="1"/>
            <p:nvPr/>
          </p:nvSpPr>
          <p:spPr>
            <a:xfrm rot="16200000">
              <a:off x="755194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(530)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2DF693-0BAB-4C46-B6D2-BDDF0AAE03E6}"/>
                </a:ext>
              </a:extLst>
            </p:cNvPr>
            <p:cNvSpPr txBox="1"/>
            <p:nvPr/>
          </p:nvSpPr>
          <p:spPr>
            <a:xfrm rot="16200000">
              <a:off x="7963575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(320)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8A04A5-E6DE-1F44-A598-6E602C4F29EF}"/>
                </a:ext>
              </a:extLst>
            </p:cNvPr>
            <p:cNvSpPr txBox="1"/>
            <p:nvPr/>
          </p:nvSpPr>
          <p:spPr>
            <a:xfrm rot="16200000">
              <a:off x="8386479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(430)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4DFEB2-A7DA-6C4A-A389-2A9DE2563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4059" y="965770"/>
              <a:ext cx="0" cy="188966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10F486-A6A0-A246-8F91-799E250A5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7988" y="965769"/>
              <a:ext cx="1" cy="219970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91EF0B6-7C89-7F4E-9F7D-717A2302D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944" y="978127"/>
              <a:ext cx="0" cy="187731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BDDC22-0C7A-E844-B314-3DB768BB9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284" y="958796"/>
              <a:ext cx="0" cy="156146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28BF71-E210-C042-A24B-1E4E814DB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448" y="978128"/>
              <a:ext cx="1" cy="278444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2210F5-6CE0-354E-9362-A0A8C613E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6379" y="978128"/>
              <a:ext cx="718" cy="179494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633CDB-2A9E-9B4C-8970-778505A81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1124" y="978124"/>
              <a:ext cx="0" cy="169359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97BDCA-F4ED-F04E-9932-17A9027FE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249" y="978127"/>
              <a:ext cx="0" cy="15050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41C399-9DC2-7F4C-85C2-F1EC1A39B4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431" y="941055"/>
              <a:ext cx="0" cy="108856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E3F400-F5F0-6548-B6AA-CE09C0609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0463" y="965769"/>
              <a:ext cx="0" cy="139094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011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E8154D0-A674-D24A-B7EC-24F15565F5E5}"/>
              </a:ext>
            </a:extLst>
          </p:cNvPr>
          <p:cNvGrpSpPr/>
          <p:nvPr/>
        </p:nvGrpSpPr>
        <p:grpSpPr>
          <a:xfrm>
            <a:off x="4035177" y="1823333"/>
            <a:ext cx="9601200" cy="10208990"/>
            <a:chOff x="2690118" y="72555"/>
            <a:chExt cx="6400800" cy="680599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BA1726-7F3B-EB4B-8005-EF0CEAA55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118" y="1392148"/>
              <a:ext cx="6400800" cy="54864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BB4206-254E-5546-B5C7-763EEAE4ABE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91467" y="72555"/>
              <a:ext cx="3939362" cy="3523822"/>
              <a:chOff x="4492834" y="22278"/>
              <a:chExt cx="4556771" cy="34958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D8DE6A66-DF75-3643-B2D9-6A5F452D76B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150120" y="378403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a14:m>
                    <a:r>
                      <a:rPr lang="en-US" sz="2100" dirty="0"/>
                      <a:t>41 (910)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D8DE6A66-DF75-3643-B2D9-6A5F452D76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150120" y="378403"/>
                    <a:ext cx="1005840" cy="320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882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C54FD1-44C5-8846-9C2D-961D8B053E2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427621" y="38218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</m:oMath>
                    </a14:m>
                    <a:r>
                      <a:rPr lang="en-US" sz="2100" dirty="0"/>
                      <a:t> (710)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C54FD1-44C5-8846-9C2D-961D8B053E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427621" y="382181"/>
                    <a:ext cx="1005840" cy="320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D428565-842B-B348-A860-72B75D8BB94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862623" y="37576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oMath>
                    </a14:m>
                    <a:r>
                      <a:rPr lang="en-US" sz="2100" dirty="0"/>
                      <a:t> (510)</a:t>
                    </a: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9D428565-842B-B348-A860-72B75D8BB9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862623" y="375761"/>
                    <a:ext cx="1005840" cy="320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824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8EFD2EB-7EAD-C041-BF91-70460E6C44B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228872" y="378403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</m:t>
                        </m:r>
                      </m:oMath>
                    </a14:m>
                    <a:r>
                      <a:rPr lang="en-US" sz="2100" dirty="0"/>
                      <a:t> (410)</a:t>
                    </a: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A8EFD2EB-7EAD-C041-BF91-70460E6C44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228872" y="378403"/>
                    <a:ext cx="1005840" cy="3204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2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FE6E3F-62DB-804B-99AB-CD8661F07F2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5807321" y="37576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a14:m>
                    <a:r>
                      <a:rPr lang="en-US" sz="2100" dirty="0"/>
                      <a:t> (310)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BFE6E3F-62DB-804B-99AB-CD8661F07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5807321" y="375761"/>
                    <a:ext cx="1005840" cy="3204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882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900AEEB-574F-0E42-BB0A-756DAEFCB12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458452" y="364992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29</m:t>
                        </m:r>
                      </m:oMath>
                    </a14:m>
                    <a:r>
                      <a:rPr lang="en-US" sz="2100" dirty="0"/>
                      <a:t> (730)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900AEEB-574F-0E42-BB0A-756DAEFCB1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458452" y="364992"/>
                    <a:ext cx="1005840" cy="320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882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BFB357-5A43-F043-A4AD-3FF72D17564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968501" y="38218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a14:m>
                    <a:r>
                      <a:rPr lang="en-US" sz="2100" dirty="0"/>
                      <a:t> (210)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77BFB357-5A43-F043-A4AD-3FF72D1756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968501" y="382181"/>
                    <a:ext cx="1005840" cy="32041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882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C50E58F-8BD6-8C4C-B508-42D9D862DB3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551947" y="38218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17</m:t>
                        </m:r>
                      </m:oMath>
                    </a14:m>
                    <a:r>
                      <a:rPr lang="en-US" sz="2100" dirty="0"/>
                      <a:t> (530)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1C50E58F-8BD6-8C4C-B508-42D9D862DB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551947" y="382181"/>
                    <a:ext cx="1005840" cy="32041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091" r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AA90BC1-43E0-544F-8340-318D97104B4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963575" y="37576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</m:t>
                        </m:r>
                      </m:oMath>
                    </a14:m>
                    <a:r>
                      <a:rPr lang="en-US" sz="2100" dirty="0"/>
                      <a:t> (320)</a:t>
                    </a: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AA90BC1-43E0-544F-8340-318D97104B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963575" y="375761"/>
                    <a:ext cx="1005840" cy="32041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9091" r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D6AD6B6-1572-D748-841B-3C656E64CB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386479" y="382181"/>
                    <a:ext cx="1005840" cy="3204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</m:oMath>
                    </a14:m>
                    <a:r>
                      <a:rPr lang="en-US" sz="2100" dirty="0"/>
                      <a:t> (430)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5D6AD6B6-1572-D748-841B-3C656E64CB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8386479" y="382181"/>
                    <a:ext cx="1005840" cy="32041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824" r="-264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567FCD0-FEFC-9B4F-A303-CCFF283378DE}"/>
                  </a:ext>
                </a:extLst>
              </p:cNvPr>
              <p:cNvCxnSpPr/>
              <p:nvPr/>
            </p:nvCxnSpPr>
            <p:spPr>
              <a:xfrm flipV="1">
                <a:off x="4684059" y="965770"/>
                <a:ext cx="0" cy="997852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3CF5A8-E36A-C043-A4BD-08034F3DCF70}"/>
                  </a:ext>
                </a:extLst>
              </p:cNvPr>
              <p:cNvCxnSpPr/>
              <p:nvPr/>
            </p:nvCxnSpPr>
            <p:spPr>
              <a:xfrm flipH="1" flipV="1">
                <a:off x="4917988" y="965768"/>
                <a:ext cx="17324" cy="1088566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65B257B-AE32-7A4C-8F21-3D578A8B84F4}"/>
                  </a:ext>
                </a:extLst>
              </p:cNvPr>
              <p:cNvCxnSpPr/>
              <p:nvPr/>
            </p:nvCxnSpPr>
            <p:spPr>
              <a:xfrm flipV="1">
                <a:off x="5358944" y="978127"/>
                <a:ext cx="0" cy="1451421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1797828-301B-9A4D-A9C8-64603BD77EAC}"/>
                  </a:ext>
                </a:extLst>
              </p:cNvPr>
              <p:cNvCxnSpPr/>
              <p:nvPr/>
            </p:nvCxnSpPr>
            <p:spPr>
              <a:xfrm flipV="1">
                <a:off x="5713790" y="958795"/>
                <a:ext cx="3494" cy="17235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A719654-D6DF-184B-8520-B03AA3BDDBF5}"/>
                  </a:ext>
                </a:extLst>
              </p:cNvPr>
              <p:cNvCxnSpPr/>
              <p:nvPr/>
            </p:nvCxnSpPr>
            <p:spPr>
              <a:xfrm flipH="1" flipV="1">
                <a:off x="6331448" y="978128"/>
                <a:ext cx="179" cy="253998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DA2A0DC-4DE6-C841-BB3E-48610C361985}"/>
                  </a:ext>
                </a:extLst>
              </p:cNvPr>
              <p:cNvCxnSpPr/>
              <p:nvPr/>
            </p:nvCxnSpPr>
            <p:spPr>
              <a:xfrm flipH="1" flipV="1">
                <a:off x="6956379" y="978127"/>
                <a:ext cx="4992" cy="997852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AE553A3-EE7E-9C47-86DB-AC3CD5DEF0D0}"/>
                  </a:ext>
                </a:extLst>
              </p:cNvPr>
              <p:cNvCxnSpPr/>
              <p:nvPr/>
            </p:nvCxnSpPr>
            <p:spPr>
              <a:xfrm flipV="1">
                <a:off x="7450764" y="978124"/>
                <a:ext cx="360" cy="253998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DDA9106-3784-814F-BCBB-8D4D5E1405A2}"/>
                  </a:ext>
                </a:extLst>
              </p:cNvPr>
              <p:cNvCxnSpPr/>
              <p:nvPr/>
            </p:nvCxnSpPr>
            <p:spPr>
              <a:xfrm flipV="1">
                <a:off x="8043889" y="978127"/>
                <a:ext cx="360" cy="1451421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5600D38-2382-B342-B0F7-75A116B57974}"/>
                  </a:ext>
                </a:extLst>
              </p:cNvPr>
              <p:cNvCxnSpPr/>
              <p:nvPr/>
            </p:nvCxnSpPr>
            <p:spPr>
              <a:xfrm flipV="1">
                <a:off x="8475431" y="941055"/>
                <a:ext cx="0" cy="90713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2A4F6C7-9C6E-5F4E-A4C8-086F657686CA}"/>
                  </a:ext>
                </a:extLst>
              </p:cNvPr>
              <p:cNvCxnSpPr/>
              <p:nvPr/>
            </p:nvCxnSpPr>
            <p:spPr>
              <a:xfrm flipV="1">
                <a:off x="8883726" y="965769"/>
                <a:ext cx="782" cy="1088566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258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6FCF225-0CCF-F54A-9B97-9BD17CFA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208" y="3981520"/>
            <a:ext cx="9607779" cy="76862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BB4206-254E-5546-B5C7-763EEAE4ABE7}"/>
              </a:ext>
            </a:extLst>
          </p:cNvPr>
          <p:cNvGrpSpPr>
            <a:grpSpLocks/>
          </p:cNvGrpSpPr>
          <p:nvPr/>
        </p:nvGrpSpPr>
        <p:grpSpPr>
          <a:xfrm>
            <a:off x="6067751" y="1701795"/>
            <a:ext cx="5909043" cy="4960878"/>
            <a:chOff x="4492834" y="22278"/>
            <a:chExt cx="4556771" cy="32809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E6A66-DF75-3643-B2D9-6A5F452D76BA}"/>
                </a:ext>
              </a:extLst>
            </p:cNvPr>
            <p:cNvSpPr txBox="1"/>
            <p:nvPr/>
          </p:nvSpPr>
          <p:spPr>
            <a:xfrm rot="16200000">
              <a:off x="4150120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(910)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C54FD1-44C5-8846-9C2D-961D8B053E28}"/>
                </a:ext>
              </a:extLst>
            </p:cNvPr>
            <p:cNvSpPr txBox="1"/>
            <p:nvPr/>
          </p:nvSpPr>
          <p:spPr>
            <a:xfrm rot="16200000">
              <a:off x="442762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(710)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428565-842B-B348-A860-72B75D8BB940}"/>
                </a:ext>
              </a:extLst>
            </p:cNvPr>
            <p:cNvSpPr txBox="1"/>
            <p:nvPr/>
          </p:nvSpPr>
          <p:spPr>
            <a:xfrm rot="16200000">
              <a:off x="4862622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(510)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EFD2EB-7EAD-C041-BF91-70460E6C44B5}"/>
                </a:ext>
              </a:extLst>
            </p:cNvPr>
            <p:cNvSpPr txBox="1"/>
            <p:nvPr/>
          </p:nvSpPr>
          <p:spPr>
            <a:xfrm rot="16200000">
              <a:off x="5228872" y="378403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(410)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FE6E3F-62DB-804B-99AB-CD8661F07F22}"/>
                </a:ext>
              </a:extLst>
            </p:cNvPr>
            <p:cNvSpPr txBox="1"/>
            <p:nvPr/>
          </p:nvSpPr>
          <p:spPr>
            <a:xfrm rot="16200000">
              <a:off x="5807321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(310)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00AEEB-574F-0E42-BB0A-756DAEFCB12C}"/>
                </a:ext>
              </a:extLst>
            </p:cNvPr>
            <p:cNvSpPr txBox="1"/>
            <p:nvPr/>
          </p:nvSpPr>
          <p:spPr>
            <a:xfrm rot="16200000">
              <a:off x="6458452" y="364992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(730)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FB357-5A43-F043-A4AD-3FF72D17564D}"/>
                </a:ext>
              </a:extLst>
            </p:cNvPr>
            <p:cNvSpPr txBox="1"/>
            <p:nvPr/>
          </p:nvSpPr>
          <p:spPr>
            <a:xfrm rot="16200000">
              <a:off x="6968501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(210)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50E58F-8BD6-8C4C-B508-42D9D862DB3A}"/>
                </a:ext>
              </a:extLst>
            </p:cNvPr>
            <p:cNvSpPr txBox="1"/>
            <p:nvPr/>
          </p:nvSpPr>
          <p:spPr>
            <a:xfrm rot="16200000">
              <a:off x="7551947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(530)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A90BC1-43E0-544F-8340-318D97104B4F}"/>
                </a:ext>
              </a:extLst>
            </p:cNvPr>
            <p:cNvSpPr txBox="1"/>
            <p:nvPr/>
          </p:nvSpPr>
          <p:spPr>
            <a:xfrm rot="16200000">
              <a:off x="7963575" y="37576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(320)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6B6-1572-D748-841B-3C656E64CB51}"/>
                </a:ext>
              </a:extLst>
            </p:cNvPr>
            <p:cNvSpPr txBox="1"/>
            <p:nvPr/>
          </p:nvSpPr>
          <p:spPr>
            <a:xfrm rot="16200000">
              <a:off x="8386479" y="382181"/>
              <a:ext cx="1005840" cy="32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/>
                <a:t>(430)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67FCD0-FEFC-9B4F-A303-CCFF283378DE}"/>
                </a:ext>
              </a:extLst>
            </p:cNvPr>
            <p:cNvCxnSpPr/>
            <p:nvPr/>
          </p:nvCxnSpPr>
          <p:spPr>
            <a:xfrm flipV="1">
              <a:off x="4684059" y="965770"/>
              <a:ext cx="0" cy="8466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33CF5A8-E36A-C043-A4BD-08034F3DC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4688" y="965768"/>
              <a:ext cx="3301" cy="130404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65B257B-AE32-7A4C-8F21-3D578A8B8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8944" y="978128"/>
              <a:ext cx="0" cy="184286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797828-301B-9A4D-A9C8-64603BD77E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284" y="958796"/>
              <a:ext cx="0" cy="133047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719654-D6DF-184B-8520-B03AA3BDDB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448" y="978128"/>
              <a:ext cx="1" cy="2325138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A2A0DC-4DE6-C841-BB3E-48610C361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295" y="978127"/>
              <a:ext cx="0" cy="116257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AE553A3-EE7E-9C47-86DB-AC3CD5DEF0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1124" y="978124"/>
              <a:ext cx="0" cy="1969177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DA9106-3784-814F-BCBB-8D4D5E140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4249" y="978128"/>
              <a:ext cx="0" cy="114904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600D38-2382-B342-B0F7-75A116B57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5431" y="941055"/>
              <a:ext cx="0" cy="148849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2A4F6C7-9C6E-5F4E-A4C8-086F65768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0461" y="965769"/>
              <a:ext cx="0" cy="1390946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01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F60545-C5B5-AF49-A47B-ADD28312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81" y="6294987"/>
            <a:ext cx="1428750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8127F-6942-D040-AD5E-96E1EF891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0" y="5035154"/>
            <a:ext cx="16569159" cy="226639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1FD070-5111-4F4D-8B8B-963FE8256370}"/>
              </a:ext>
            </a:extLst>
          </p:cNvPr>
          <p:cNvCxnSpPr>
            <a:cxnSpLocks/>
          </p:cNvCxnSpPr>
          <p:nvPr/>
        </p:nvCxnSpPr>
        <p:spPr>
          <a:xfrm>
            <a:off x="8738169" y="4765930"/>
            <a:ext cx="0" cy="280484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8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F60545-C5B5-AF49-A47B-ADD28312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118" y="6329711"/>
            <a:ext cx="142875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6B8F6-DAA1-EF4B-815D-E679E8E9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8" y="5069157"/>
            <a:ext cx="16910613" cy="219837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1FD070-5111-4F4D-8B8B-963FE8256370}"/>
              </a:ext>
            </a:extLst>
          </p:cNvPr>
          <p:cNvCxnSpPr>
            <a:cxnSpLocks/>
          </p:cNvCxnSpPr>
          <p:nvPr/>
        </p:nvCxnSpPr>
        <p:spPr>
          <a:xfrm>
            <a:off x="8738169" y="4765930"/>
            <a:ext cx="0" cy="280484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93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5082ED5-58CF-FE4F-964F-23134063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64" y="1972765"/>
            <a:ext cx="7329322" cy="54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F936A8-9809-7341-BEC1-D51F6AD49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482" y="1972765"/>
            <a:ext cx="7329322" cy="548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2653E8-5F01-D343-97DF-77538BD8F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564" y="7459165"/>
            <a:ext cx="7329322" cy="548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7BBA14-908B-6D42-9DB6-047CFBAA0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6482" y="7459165"/>
            <a:ext cx="7329322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E0EC0-8E13-E14E-B7BD-90104C0D725D}"/>
              </a:ext>
            </a:extLst>
          </p:cNvPr>
          <p:cNvSpPr txBox="1"/>
          <p:nvPr/>
        </p:nvSpPr>
        <p:spPr>
          <a:xfrm>
            <a:off x="4751832" y="5813243"/>
            <a:ext cx="1664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 vac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FD501-E786-3240-A00C-E4E3ABBDD2DD}"/>
              </a:ext>
            </a:extLst>
          </p:cNvPr>
          <p:cNvSpPr txBox="1"/>
          <p:nvPr/>
        </p:nvSpPr>
        <p:spPr>
          <a:xfrm>
            <a:off x="12371222" y="5813243"/>
            <a:ext cx="1664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 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F989D-F957-5E49-A598-CCDAF7FD2BE7}"/>
              </a:ext>
            </a:extLst>
          </p:cNvPr>
          <p:cNvSpPr txBox="1"/>
          <p:nvPr/>
        </p:nvSpPr>
        <p:spPr>
          <a:xfrm>
            <a:off x="12371222" y="11299643"/>
            <a:ext cx="1664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 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6920A-E9C0-A840-9AB4-24E65C292C9E}"/>
              </a:ext>
            </a:extLst>
          </p:cNvPr>
          <p:cNvSpPr txBox="1"/>
          <p:nvPr/>
        </p:nvSpPr>
        <p:spPr>
          <a:xfrm>
            <a:off x="4751832" y="11299643"/>
            <a:ext cx="1664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 vac</a:t>
            </a:r>
          </a:p>
        </p:txBody>
      </p:sp>
    </p:spTree>
    <p:extLst>
      <p:ext uri="{BB962C8B-B14F-4D97-AF65-F5344CB8AC3E}">
        <p14:creationId xmlns:p14="http://schemas.microsoft.com/office/powerpoint/2010/main" val="222954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E3E0E-C618-7847-BD90-072AE7E0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67" y="440266"/>
            <a:ext cx="828604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05959-FEAE-9842-A08A-F37A21F8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67" y="7010399"/>
            <a:ext cx="8286044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64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16645</TotalTime>
  <Words>266</Words>
  <Application>Microsoft Macintosh PowerPoint</Application>
  <PresentationFormat>Custom</PresentationFormat>
  <Paragraphs>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</dc:creator>
  <cp:lastModifiedBy>Benjamin W. Beeler</cp:lastModifiedBy>
  <cp:revision>45</cp:revision>
  <dcterms:created xsi:type="dcterms:W3CDTF">2018-02-19T17:15:53Z</dcterms:created>
  <dcterms:modified xsi:type="dcterms:W3CDTF">2018-10-30T18:48:32Z</dcterms:modified>
</cp:coreProperties>
</file>